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9" r:id="rId2"/>
    <p:sldId id="270" r:id="rId3"/>
    <p:sldId id="262" r:id="rId4"/>
    <p:sldId id="264" r:id="rId5"/>
    <p:sldId id="272" r:id="rId6"/>
    <p:sldId id="282" r:id="rId7"/>
    <p:sldId id="283" r:id="rId8"/>
    <p:sldId id="284" r:id="rId9"/>
    <p:sldId id="285" r:id="rId10"/>
    <p:sldId id="286" r:id="rId11"/>
    <p:sldId id="291" r:id="rId12"/>
    <p:sldId id="287" r:id="rId13"/>
    <p:sldId id="288" r:id="rId14"/>
    <p:sldId id="289" r:id="rId15"/>
    <p:sldId id="290" r:id="rId16"/>
    <p:sldId id="292"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vertBarState="maximized">
    <p:restoredLeft sz="34615" autoAdjust="0"/>
    <p:restoredTop sz="86439" autoAdjust="0"/>
  </p:normalViewPr>
  <p:slideViewPr>
    <p:cSldViewPr>
      <p:cViewPr>
        <p:scale>
          <a:sx n="70" d="100"/>
          <a:sy n="70" d="100"/>
        </p:scale>
        <p:origin x="-130" y="-77"/>
      </p:cViewPr>
      <p:guideLst>
        <p:guide orient="horz" pos="2160"/>
        <p:guide pos="2880"/>
      </p:guideLst>
    </p:cSldViewPr>
  </p:slideViewPr>
  <p:outlineViewPr>
    <p:cViewPr>
      <p:scale>
        <a:sx n="33" d="100"/>
        <a:sy n="33" d="100"/>
      </p:scale>
      <p:origin x="264" y="0"/>
    </p:cViewPr>
  </p:outlineViewPr>
  <p:notesTextViewPr>
    <p:cViewPr>
      <p:scale>
        <a:sx n="100" d="100"/>
        <a:sy n="100" d="100"/>
      </p:scale>
      <p:origin x="0" y="0"/>
    </p:cViewPr>
  </p:notesTextViewPr>
  <p:notesViewPr>
    <p:cSldViewPr>
      <p:cViewPr>
        <p:scale>
          <a:sx n="115" d="100"/>
          <a:sy n="115" d="100"/>
        </p:scale>
        <p:origin x="-542"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cs typeface="+mn-cs"/>
              </a:defRPr>
            </a:lvl1pPr>
          </a:lstStyle>
          <a:p>
            <a:pPr>
              <a:defRPr/>
            </a:pPr>
            <a:r>
              <a:rPr lang="en-US" smtClean="0"/>
              <a:t>Faculty - Override codes in Banner Web</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r>
              <a:rPr lang="en-US" smtClean="0"/>
              <a:t>8/28/2013</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cs typeface="+mn-cs"/>
              </a:defRPr>
            </a:lvl1pPr>
          </a:lstStyle>
          <a:p>
            <a:pPr>
              <a:defRPr/>
            </a:pPr>
            <a:r>
              <a:rPr lang="en-US" smtClean="0"/>
              <a:t>Registrar’s Office</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4B59242C-4006-4085-835B-6730BFE9F75F}" type="slidenum">
              <a:rPr lang="en-US"/>
              <a:pPr>
                <a:defRPr/>
              </a:pPr>
              <a:t>‹#›</a:t>
            </a:fld>
            <a:endParaRPr lang="en-US"/>
          </a:p>
        </p:txBody>
      </p:sp>
    </p:spTree>
    <p:extLst>
      <p:ext uri="{BB962C8B-B14F-4D97-AF65-F5344CB8AC3E}">
        <p14:creationId xmlns:p14="http://schemas.microsoft.com/office/powerpoint/2010/main" val="192404497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r>
              <a:rPr lang="en-US" smtClean="0"/>
              <a:t>Faculty - Override codes in Banner Web</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r>
              <a:rPr lang="en-US" smtClean="0"/>
              <a:t>8/28/2013</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r>
              <a:rPr lang="en-US" smtClean="0"/>
              <a:t>Registrar’s Office</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6582370-FE9C-4438-8BB2-B2237D8AAC69}" type="slidenum">
              <a:rPr lang="en-US"/>
              <a:pPr>
                <a:defRPr/>
              </a:pPr>
              <a:t>‹#›</a:t>
            </a:fld>
            <a:endParaRPr lang="en-US"/>
          </a:p>
        </p:txBody>
      </p:sp>
    </p:spTree>
    <p:extLst>
      <p:ext uri="{BB962C8B-B14F-4D97-AF65-F5344CB8AC3E}">
        <p14:creationId xmlns:p14="http://schemas.microsoft.com/office/powerpoint/2010/main" val="1438672869"/>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Create Registration Override Codes link should be in the center of the Faculty Services menu in the Secure Area of Banner Web.</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3BF90E-414E-46A1-9475-A3A3EEA98CC9}" type="slidenum">
              <a:rPr lang="en-US"/>
              <a:pPr fontAlgn="base">
                <a:spcBef>
                  <a:spcPct val="0"/>
                </a:spcBef>
                <a:spcAft>
                  <a:spcPct val="0"/>
                </a:spcAft>
                <a:defRPr/>
              </a:pPr>
              <a:t>1</a:t>
            </a:fld>
            <a:endParaRPr lang="en-US"/>
          </a:p>
        </p:txBody>
      </p:sp>
      <p:sp>
        <p:nvSpPr>
          <p:cNvPr id="5" name="Date Placeholder 4"/>
          <p:cNvSpPr>
            <a:spLocks noGrp="1"/>
          </p:cNvSpPr>
          <p:nvPr>
            <p:ph type="dt" sz="quarter" idx="1"/>
          </p:nvPr>
        </p:nvSpPr>
        <p:spPr/>
        <p:txBody>
          <a:bodyPr/>
          <a:lstStyle/>
          <a:p>
            <a:pPr>
              <a:defRPr/>
            </a:pPr>
            <a:r>
              <a:rPr lang="en-US" smtClean="0"/>
              <a:t>8/28/2013</a:t>
            </a:r>
            <a:endParaRPr lang="en-US"/>
          </a:p>
        </p:txBody>
      </p:sp>
      <p:sp>
        <p:nvSpPr>
          <p:cNvPr id="6" name="Footer Placeholder 5"/>
          <p:cNvSpPr>
            <a:spLocks noGrp="1"/>
          </p:cNvSpPr>
          <p:nvPr>
            <p:ph type="ftr" sz="quarter" idx="4"/>
          </p:nvPr>
        </p:nvSpPr>
        <p:spPr/>
        <p:txBody>
          <a:bodyPr/>
          <a:lstStyle/>
          <a:p>
            <a:pPr>
              <a:defRPr/>
            </a:pPr>
            <a:r>
              <a:rPr lang="en-US" smtClean="0"/>
              <a:t>Registrar’s Office</a:t>
            </a:r>
            <a:endParaRPr lang="en-US"/>
          </a:p>
        </p:txBody>
      </p:sp>
      <p:sp>
        <p:nvSpPr>
          <p:cNvPr id="7" name="Header Placeholder 6"/>
          <p:cNvSpPr>
            <a:spLocks noGrp="1"/>
          </p:cNvSpPr>
          <p:nvPr>
            <p:ph type="hdr" sz="quarter"/>
          </p:nvPr>
        </p:nvSpPr>
        <p:spPr/>
        <p:txBody>
          <a:bodyPr/>
          <a:lstStyle/>
          <a:p>
            <a:pPr>
              <a:defRPr/>
            </a:pPr>
            <a:r>
              <a:rPr lang="en-US" smtClean="0"/>
              <a:t>Faculty - Override codes in Banner Web</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You may use the icons to email a .csv file to yourself for distribution.   Click the various icons to activate your choices for download and distribution.</a:t>
            </a:r>
          </a:p>
          <a:p>
            <a:pPr eaLnBrk="1" hangingPunct="1"/>
            <a:endParaRPr lang="en-US" altLang="en-US" smtClean="0"/>
          </a:p>
        </p:txBody>
      </p:sp>
      <p:sp>
        <p:nvSpPr>
          <p:cNvPr id="4" name="Header Placeholder 3"/>
          <p:cNvSpPr>
            <a:spLocks noGrp="1"/>
          </p:cNvSpPr>
          <p:nvPr>
            <p:ph type="hdr" sz="quarter"/>
          </p:nvPr>
        </p:nvSpPr>
        <p:spPr/>
        <p:txBody>
          <a:bodyPr/>
          <a:lstStyle/>
          <a:p>
            <a:pPr>
              <a:defRPr/>
            </a:pPr>
            <a:r>
              <a:rPr lang="en-US" smtClean="0"/>
              <a:t>Faculty - Override codes in Banner Web</a:t>
            </a:r>
            <a:endParaRPr lang="en-US"/>
          </a:p>
        </p:txBody>
      </p:sp>
      <p:sp>
        <p:nvSpPr>
          <p:cNvPr id="5" name="Date Placeholder 4"/>
          <p:cNvSpPr>
            <a:spLocks noGrp="1"/>
          </p:cNvSpPr>
          <p:nvPr>
            <p:ph type="dt" sz="quarter" idx="1"/>
          </p:nvPr>
        </p:nvSpPr>
        <p:spPr/>
        <p:txBody>
          <a:bodyPr/>
          <a:lstStyle/>
          <a:p>
            <a:pPr>
              <a:defRPr/>
            </a:pPr>
            <a:r>
              <a:rPr lang="en-US" smtClean="0"/>
              <a:t>8/28/2013</a:t>
            </a:r>
            <a:endParaRPr lang="en-US"/>
          </a:p>
        </p:txBody>
      </p:sp>
      <p:sp>
        <p:nvSpPr>
          <p:cNvPr id="6" name="Footer Placeholder 5"/>
          <p:cNvSpPr>
            <a:spLocks noGrp="1"/>
          </p:cNvSpPr>
          <p:nvPr>
            <p:ph type="ftr" sz="quarter" idx="4"/>
          </p:nvPr>
        </p:nvSpPr>
        <p:spPr/>
        <p:txBody>
          <a:bodyPr/>
          <a:lstStyle/>
          <a:p>
            <a:pPr>
              <a:defRPr/>
            </a:pPr>
            <a:r>
              <a:rPr lang="en-US" smtClean="0"/>
              <a:t>Registrar’s Office</a:t>
            </a:r>
            <a:endParaRPr lang="en-US"/>
          </a:p>
        </p:txBody>
      </p:sp>
      <p:sp>
        <p:nvSpPr>
          <p:cNvPr id="7" name="Slide Number Placeholder 6"/>
          <p:cNvSpPr>
            <a:spLocks noGrp="1"/>
          </p:cNvSpPr>
          <p:nvPr>
            <p:ph type="sldNum" sz="quarter" idx="5"/>
          </p:nvPr>
        </p:nvSpPr>
        <p:spPr/>
        <p:txBody>
          <a:bodyPr/>
          <a:lstStyle/>
          <a:p>
            <a:pPr>
              <a:defRPr/>
            </a:pPr>
            <a:fld id="{222FDEED-9AC9-4417-B7D6-3143D9C6B42B}"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Csv file will be delivered to your Brown Email account.</a:t>
            </a:r>
          </a:p>
        </p:txBody>
      </p:sp>
      <p:sp>
        <p:nvSpPr>
          <p:cNvPr id="4" name="Header Placeholder 3"/>
          <p:cNvSpPr>
            <a:spLocks noGrp="1"/>
          </p:cNvSpPr>
          <p:nvPr>
            <p:ph type="hdr" sz="quarter"/>
          </p:nvPr>
        </p:nvSpPr>
        <p:spPr/>
        <p:txBody>
          <a:bodyPr/>
          <a:lstStyle/>
          <a:p>
            <a:pPr>
              <a:defRPr/>
            </a:pPr>
            <a:r>
              <a:rPr lang="en-US" smtClean="0"/>
              <a:t>Faculty - Override codes in Banner Web</a:t>
            </a:r>
            <a:endParaRPr lang="en-US"/>
          </a:p>
        </p:txBody>
      </p:sp>
      <p:sp>
        <p:nvSpPr>
          <p:cNvPr id="5" name="Date Placeholder 4"/>
          <p:cNvSpPr>
            <a:spLocks noGrp="1"/>
          </p:cNvSpPr>
          <p:nvPr>
            <p:ph type="dt" sz="quarter" idx="1"/>
          </p:nvPr>
        </p:nvSpPr>
        <p:spPr/>
        <p:txBody>
          <a:bodyPr/>
          <a:lstStyle/>
          <a:p>
            <a:pPr>
              <a:defRPr/>
            </a:pPr>
            <a:r>
              <a:rPr lang="en-US" smtClean="0"/>
              <a:t>8/28/2013</a:t>
            </a:r>
            <a:endParaRPr lang="en-US"/>
          </a:p>
        </p:txBody>
      </p:sp>
      <p:sp>
        <p:nvSpPr>
          <p:cNvPr id="6" name="Footer Placeholder 5"/>
          <p:cNvSpPr>
            <a:spLocks noGrp="1"/>
          </p:cNvSpPr>
          <p:nvPr>
            <p:ph type="ftr" sz="quarter" idx="4"/>
          </p:nvPr>
        </p:nvSpPr>
        <p:spPr/>
        <p:txBody>
          <a:bodyPr/>
          <a:lstStyle/>
          <a:p>
            <a:pPr>
              <a:defRPr/>
            </a:pPr>
            <a:r>
              <a:rPr lang="en-US" smtClean="0"/>
              <a:t>Registrar’s Office</a:t>
            </a:r>
            <a:endParaRPr lang="en-US"/>
          </a:p>
        </p:txBody>
      </p:sp>
      <p:sp>
        <p:nvSpPr>
          <p:cNvPr id="7" name="Slide Number Placeholder 6"/>
          <p:cNvSpPr>
            <a:spLocks noGrp="1"/>
          </p:cNvSpPr>
          <p:nvPr>
            <p:ph type="sldNum" sz="quarter" idx="5"/>
          </p:nvPr>
        </p:nvSpPr>
        <p:spPr/>
        <p:txBody>
          <a:bodyPr/>
          <a:lstStyle/>
          <a:p>
            <a:pPr>
              <a:defRPr/>
            </a:pPr>
            <a:fld id="{2C3E1E41-2DE9-4290-9AAB-067849EB432E}"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You may use the binoculars to view a print-ready sheet of override codes that can be handed out to students during class.</a:t>
            </a:r>
          </a:p>
        </p:txBody>
      </p:sp>
      <p:sp>
        <p:nvSpPr>
          <p:cNvPr id="4" name="Header Placeholder 3"/>
          <p:cNvSpPr>
            <a:spLocks noGrp="1"/>
          </p:cNvSpPr>
          <p:nvPr>
            <p:ph type="hdr" sz="quarter"/>
          </p:nvPr>
        </p:nvSpPr>
        <p:spPr/>
        <p:txBody>
          <a:bodyPr/>
          <a:lstStyle/>
          <a:p>
            <a:pPr>
              <a:defRPr/>
            </a:pPr>
            <a:r>
              <a:rPr lang="en-US" smtClean="0"/>
              <a:t>Faculty - Override codes in Banner Web</a:t>
            </a:r>
            <a:endParaRPr lang="en-US"/>
          </a:p>
        </p:txBody>
      </p:sp>
      <p:sp>
        <p:nvSpPr>
          <p:cNvPr id="5" name="Date Placeholder 4"/>
          <p:cNvSpPr>
            <a:spLocks noGrp="1"/>
          </p:cNvSpPr>
          <p:nvPr>
            <p:ph type="dt" sz="quarter" idx="1"/>
          </p:nvPr>
        </p:nvSpPr>
        <p:spPr/>
        <p:txBody>
          <a:bodyPr/>
          <a:lstStyle/>
          <a:p>
            <a:pPr>
              <a:defRPr/>
            </a:pPr>
            <a:r>
              <a:rPr lang="en-US" smtClean="0"/>
              <a:t>8/28/2013</a:t>
            </a:r>
            <a:endParaRPr lang="en-US"/>
          </a:p>
        </p:txBody>
      </p:sp>
      <p:sp>
        <p:nvSpPr>
          <p:cNvPr id="6" name="Footer Placeholder 5"/>
          <p:cNvSpPr>
            <a:spLocks noGrp="1"/>
          </p:cNvSpPr>
          <p:nvPr>
            <p:ph type="ftr" sz="quarter" idx="4"/>
          </p:nvPr>
        </p:nvSpPr>
        <p:spPr/>
        <p:txBody>
          <a:bodyPr/>
          <a:lstStyle/>
          <a:p>
            <a:pPr>
              <a:defRPr/>
            </a:pPr>
            <a:r>
              <a:rPr lang="en-US" smtClean="0"/>
              <a:t>Registrar’s Office</a:t>
            </a:r>
            <a:endParaRPr lang="en-US"/>
          </a:p>
        </p:txBody>
      </p:sp>
      <p:sp>
        <p:nvSpPr>
          <p:cNvPr id="7" name="Slide Number Placeholder 6"/>
          <p:cNvSpPr>
            <a:spLocks noGrp="1"/>
          </p:cNvSpPr>
          <p:nvPr>
            <p:ph type="sldNum" sz="quarter" idx="5"/>
          </p:nvPr>
        </p:nvSpPr>
        <p:spPr/>
        <p:txBody>
          <a:bodyPr/>
          <a:lstStyle/>
          <a:p>
            <a:pPr>
              <a:defRPr/>
            </a:pPr>
            <a:fld id="{179BFCB5-B582-4F3E-AB1E-AF83731F910D}"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Print-ready override codes can be printed, distributed, then used as a recording device for distribution of the override codes.</a:t>
            </a:r>
          </a:p>
        </p:txBody>
      </p:sp>
      <p:sp>
        <p:nvSpPr>
          <p:cNvPr id="4" name="Header Placeholder 3"/>
          <p:cNvSpPr>
            <a:spLocks noGrp="1"/>
          </p:cNvSpPr>
          <p:nvPr>
            <p:ph type="hdr" sz="quarter"/>
          </p:nvPr>
        </p:nvSpPr>
        <p:spPr/>
        <p:txBody>
          <a:bodyPr/>
          <a:lstStyle/>
          <a:p>
            <a:pPr>
              <a:defRPr/>
            </a:pPr>
            <a:r>
              <a:rPr lang="en-US" smtClean="0"/>
              <a:t>Faculty - Override codes in Banner Web</a:t>
            </a:r>
            <a:endParaRPr lang="en-US"/>
          </a:p>
        </p:txBody>
      </p:sp>
      <p:sp>
        <p:nvSpPr>
          <p:cNvPr id="5" name="Date Placeholder 4"/>
          <p:cNvSpPr>
            <a:spLocks noGrp="1"/>
          </p:cNvSpPr>
          <p:nvPr>
            <p:ph type="dt" sz="quarter" idx="1"/>
          </p:nvPr>
        </p:nvSpPr>
        <p:spPr/>
        <p:txBody>
          <a:bodyPr/>
          <a:lstStyle/>
          <a:p>
            <a:pPr>
              <a:defRPr/>
            </a:pPr>
            <a:r>
              <a:rPr lang="en-US" smtClean="0"/>
              <a:t>8/28/2013</a:t>
            </a:r>
            <a:endParaRPr lang="en-US"/>
          </a:p>
        </p:txBody>
      </p:sp>
      <p:sp>
        <p:nvSpPr>
          <p:cNvPr id="6" name="Footer Placeholder 5"/>
          <p:cNvSpPr>
            <a:spLocks noGrp="1"/>
          </p:cNvSpPr>
          <p:nvPr>
            <p:ph type="ftr" sz="quarter" idx="4"/>
          </p:nvPr>
        </p:nvSpPr>
        <p:spPr/>
        <p:txBody>
          <a:bodyPr/>
          <a:lstStyle/>
          <a:p>
            <a:pPr>
              <a:defRPr/>
            </a:pPr>
            <a:r>
              <a:rPr lang="en-US" smtClean="0"/>
              <a:t>Registrar’s Office</a:t>
            </a:r>
            <a:endParaRPr lang="en-US"/>
          </a:p>
        </p:txBody>
      </p:sp>
      <p:sp>
        <p:nvSpPr>
          <p:cNvPr id="7" name="Slide Number Placeholder 6"/>
          <p:cNvSpPr>
            <a:spLocks noGrp="1"/>
          </p:cNvSpPr>
          <p:nvPr>
            <p:ph type="sldNum" sz="quarter" idx="5"/>
          </p:nvPr>
        </p:nvSpPr>
        <p:spPr/>
        <p:txBody>
          <a:bodyPr/>
          <a:lstStyle/>
          <a:p>
            <a:pPr>
              <a:defRPr/>
            </a:pPr>
            <a:fld id="{94F4C593-A56C-4AEB-9668-92254F650F10}"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Select this icon to download your own .csv file directly from Banner Web.</a:t>
            </a:r>
          </a:p>
        </p:txBody>
      </p:sp>
      <p:sp>
        <p:nvSpPr>
          <p:cNvPr id="4" name="Header Placeholder 3"/>
          <p:cNvSpPr>
            <a:spLocks noGrp="1"/>
          </p:cNvSpPr>
          <p:nvPr>
            <p:ph type="hdr" sz="quarter"/>
          </p:nvPr>
        </p:nvSpPr>
        <p:spPr/>
        <p:txBody>
          <a:bodyPr/>
          <a:lstStyle/>
          <a:p>
            <a:pPr>
              <a:defRPr/>
            </a:pPr>
            <a:r>
              <a:rPr lang="en-US" smtClean="0"/>
              <a:t>Faculty - Override codes in Banner Web</a:t>
            </a:r>
            <a:endParaRPr lang="en-US"/>
          </a:p>
        </p:txBody>
      </p:sp>
      <p:sp>
        <p:nvSpPr>
          <p:cNvPr id="5" name="Date Placeholder 4"/>
          <p:cNvSpPr>
            <a:spLocks noGrp="1"/>
          </p:cNvSpPr>
          <p:nvPr>
            <p:ph type="dt" sz="quarter" idx="1"/>
          </p:nvPr>
        </p:nvSpPr>
        <p:spPr/>
        <p:txBody>
          <a:bodyPr/>
          <a:lstStyle/>
          <a:p>
            <a:pPr>
              <a:defRPr/>
            </a:pPr>
            <a:r>
              <a:rPr lang="en-US" smtClean="0"/>
              <a:t>8/28/2013</a:t>
            </a:r>
            <a:endParaRPr lang="en-US"/>
          </a:p>
        </p:txBody>
      </p:sp>
      <p:sp>
        <p:nvSpPr>
          <p:cNvPr id="6" name="Footer Placeholder 5"/>
          <p:cNvSpPr>
            <a:spLocks noGrp="1"/>
          </p:cNvSpPr>
          <p:nvPr>
            <p:ph type="ftr" sz="quarter" idx="4"/>
          </p:nvPr>
        </p:nvSpPr>
        <p:spPr/>
        <p:txBody>
          <a:bodyPr/>
          <a:lstStyle/>
          <a:p>
            <a:pPr>
              <a:defRPr/>
            </a:pPr>
            <a:r>
              <a:rPr lang="en-US" smtClean="0"/>
              <a:t>Registrar’s Office</a:t>
            </a:r>
            <a:endParaRPr lang="en-US"/>
          </a:p>
        </p:txBody>
      </p:sp>
      <p:sp>
        <p:nvSpPr>
          <p:cNvPr id="7" name="Slide Number Placeholder 6"/>
          <p:cNvSpPr>
            <a:spLocks noGrp="1"/>
          </p:cNvSpPr>
          <p:nvPr>
            <p:ph type="sldNum" sz="quarter" idx="5"/>
          </p:nvPr>
        </p:nvSpPr>
        <p:spPr/>
        <p:txBody>
          <a:bodyPr/>
          <a:lstStyle/>
          <a:p>
            <a:pPr>
              <a:defRPr/>
            </a:pPr>
            <a:fld id="{C949F665-74F0-471B-9192-DD9510703BAD}"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You may have to adjust some of the column widths for your browser and display.</a:t>
            </a:r>
          </a:p>
        </p:txBody>
      </p:sp>
      <p:sp>
        <p:nvSpPr>
          <p:cNvPr id="4" name="Header Placeholder 3"/>
          <p:cNvSpPr>
            <a:spLocks noGrp="1"/>
          </p:cNvSpPr>
          <p:nvPr>
            <p:ph type="hdr" sz="quarter"/>
          </p:nvPr>
        </p:nvSpPr>
        <p:spPr/>
        <p:txBody>
          <a:bodyPr/>
          <a:lstStyle/>
          <a:p>
            <a:pPr>
              <a:defRPr/>
            </a:pPr>
            <a:r>
              <a:rPr lang="en-US" smtClean="0"/>
              <a:t>Faculty - Override codes in Banner Web</a:t>
            </a:r>
            <a:endParaRPr lang="en-US"/>
          </a:p>
        </p:txBody>
      </p:sp>
      <p:sp>
        <p:nvSpPr>
          <p:cNvPr id="5" name="Date Placeholder 4"/>
          <p:cNvSpPr>
            <a:spLocks noGrp="1"/>
          </p:cNvSpPr>
          <p:nvPr>
            <p:ph type="dt" sz="quarter" idx="1"/>
          </p:nvPr>
        </p:nvSpPr>
        <p:spPr/>
        <p:txBody>
          <a:bodyPr/>
          <a:lstStyle/>
          <a:p>
            <a:pPr>
              <a:defRPr/>
            </a:pPr>
            <a:r>
              <a:rPr lang="en-US" smtClean="0"/>
              <a:t>8/28/2013</a:t>
            </a:r>
            <a:endParaRPr lang="en-US"/>
          </a:p>
        </p:txBody>
      </p:sp>
      <p:sp>
        <p:nvSpPr>
          <p:cNvPr id="6" name="Footer Placeholder 5"/>
          <p:cNvSpPr>
            <a:spLocks noGrp="1"/>
          </p:cNvSpPr>
          <p:nvPr>
            <p:ph type="ftr" sz="quarter" idx="4"/>
          </p:nvPr>
        </p:nvSpPr>
        <p:spPr/>
        <p:txBody>
          <a:bodyPr/>
          <a:lstStyle/>
          <a:p>
            <a:pPr>
              <a:defRPr/>
            </a:pPr>
            <a:r>
              <a:rPr lang="en-US" smtClean="0"/>
              <a:t>Registrar’s Office</a:t>
            </a:r>
            <a:endParaRPr lang="en-US"/>
          </a:p>
        </p:txBody>
      </p:sp>
      <p:sp>
        <p:nvSpPr>
          <p:cNvPr id="7" name="Slide Number Placeholder 6"/>
          <p:cNvSpPr>
            <a:spLocks noGrp="1"/>
          </p:cNvSpPr>
          <p:nvPr>
            <p:ph type="sldNum" sz="quarter" idx="5"/>
          </p:nvPr>
        </p:nvSpPr>
        <p:spPr/>
        <p:txBody>
          <a:bodyPr/>
          <a:lstStyle/>
          <a:p>
            <a:pPr>
              <a:defRPr/>
            </a:pPr>
            <a:fld id="{245E3121-9F30-4B5B-97D5-FED8A2984F6F}"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You can use the column header filters to display the override codes in a way that suits your purpose.  Sorting by assigned Indicator will group all those that have not been assigned in one place.  Filtering by ‘Used By’ will force those codes that have been assigned to the bottom of the list.  Please</a:t>
            </a:r>
            <a:r>
              <a:rPr lang="en-US" altLang="en-US" baseline="0" dirty="0" smtClean="0"/>
              <a:t> note that override codes may be created by another instructor assigned to the course.  To avoid confusion and possible duplication, you should assign only the codes that are listed with your name in the Created By column.</a:t>
            </a:r>
            <a:endParaRPr lang="en-US" altLang="en-US" dirty="0" smtClean="0"/>
          </a:p>
        </p:txBody>
      </p:sp>
      <p:sp>
        <p:nvSpPr>
          <p:cNvPr id="4" name="Header Placeholder 3"/>
          <p:cNvSpPr>
            <a:spLocks noGrp="1"/>
          </p:cNvSpPr>
          <p:nvPr>
            <p:ph type="hdr" sz="quarter"/>
          </p:nvPr>
        </p:nvSpPr>
        <p:spPr/>
        <p:txBody>
          <a:bodyPr/>
          <a:lstStyle/>
          <a:p>
            <a:pPr>
              <a:defRPr/>
            </a:pPr>
            <a:r>
              <a:rPr lang="en-US" smtClean="0"/>
              <a:t>Faculty - Override codes in Banner Web</a:t>
            </a:r>
            <a:endParaRPr lang="en-US"/>
          </a:p>
        </p:txBody>
      </p:sp>
      <p:sp>
        <p:nvSpPr>
          <p:cNvPr id="5" name="Date Placeholder 4"/>
          <p:cNvSpPr>
            <a:spLocks noGrp="1"/>
          </p:cNvSpPr>
          <p:nvPr>
            <p:ph type="dt" sz="quarter" idx="1"/>
          </p:nvPr>
        </p:nvSpPr>
        <p:spPr/>
        <p:txBody>
          <a:bodyPr/>
          <a:lstStyle/>
          <a:p>
            <a:pPr>
              <a:defRPr/>
            </a:pPr>
            <a:r>
              <a:rPr lang="en-US" smtClean="0"/>
              <a:t>8/28/2013</a:t>
            </a:r>
            <a:endParaRPr lang="en-US"/>
          </a:p>
        </p:txBody>
      </p:sp>
      <p:sp>
        <p:nvSpPr>
          <p:cNvPr id="6" name="Footer Placeholder 5"/>
          <p:cNvSpPr>
            <a:spLocks noGrp="1"/>
          </p:cNvSpPr>
          <p:nvPr>
            <p:ph type="ftr" sz="quarter" idx="4"/>
          </p:nvPr>
        </p:nvSpPr>
        <p:spPr/>
        <p:txBody>
          <a:bodyPr/>
          <a:lstStyle/>
          <a:p>
            <a:pPr>
              <a:defRPr/>
            </a:pPr>
            <a:r>
              <a:rPr lang="en-US" smtClean="0"/>
              <a:t>Registrar’s Office</a:t>
            </a:r>
            <a:endParaRPr lang="en-US"/>
          </a:p>
        </p:txBody>
      </p:sp>
      <p:sp>
        <p:nvSpPr>
          <p:cNvPr id="7" name="Slide Number Placeholder 6"/>
          <p:cNvSpPr>
            <a:spLocks noGrp="1"/>
          </p:cNvSpPr>
          <p:nvPr>
            <p:ph type="sldNum" sz="quarter" idx="5"/>
          </p:nvPr>
        </p:nvSpPr>
        <p:spPr/>
        <p:txBody>
          <a:bodyPr/>
          <a:lstStyle/>
          <a:p>
            <a:pPr>
              <a:defRPr/>
            </a:pPr>
            <a:fld id="{1727F24F-DDE9-4DF6-AB14-8EE6BD6EFA4B}" type="slidenum">
              <a:rPr lang="en-US" smtClean="0"/>
              <a:pPr>
                <a:defRPr/>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Select a term from the drop down list.  The course list will populate with your assigned course offerings – including offerings where you are a co-instructor.  Select the course for which you would like to create override codes.</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5F9C94-4449-4EB0-9CF9-6BCF189E22D3}" type="slidenum">
              <a:rPr lang="en-US"/>
              <a:pPr fontAlgn="base">
                <a:spcBef>
                  <a:spcPct val="0"/>
                </a:spcBef>
                <a:spcAft>
                  <a:spcPct val="0"/>
                </a:spcAft>
                <a:defRPr/>
              </a:pPr>
              <a:t>2</a:t>
            </a:fld>
            <a:endParaRPr lang="en-US"/>
          </a:p>
        </p:txBody>
      </p:sp>
      <p:sp>
        <p:nvSpPr>
          <p:cNvPr id="5" name="Date Placeholder 4"/>
          <p:cNvSpPr>
            <a:spLocks noGrp="1"/>
          </p:cNvSpPr>
          <p:nvPr>
            <p:ph type="dt" sz="quarter" idx="1"/>
          </p:nvPr>
        </p:nvSpPr>
        <p:spPr/>
        <p:txBody>
          <a:bodyPr/>
          <a:lstStyle/>
          <a:p>
            <a:pPr>
              <a:defRPr/>
            </a:pPr>
            <a:r>
              <a:rPr lang="en-US" smtClean="0"/>
              <a:t>8/28/2013</a:t>
            </a:r>
            <a:endParaRPr lang="en-US"/>
          </a:p>
        </p:txBody>
      </p:sp>
      <p:sp>
        <p:nvSpPr>
          <p:cNvPr id="6" name="Footer Placeholder 5"/>
          <p:cNvSpPr>
            <a:spLocks noGrp="1"/>
          </p:cNvSpPr>
          <p:nvPr>
            <p:ph type="ftr" sz="quarter" idx="4"/>
          </p:nvPr>
        </p:nvSpPr>
        <p:spPr/>
        <p:txBody>
          <a:bodyPr/>
          <a:lstStyle/>
          <a:p>
            <a:pPr>
              <a:defRPr/>
            </a:pPr>
            <a:r>
              <a:rPr lang="en-US" smtClean="0"/>
              <a:t>Registrar’s Office</a:t>
            </a:r>
            <a:endParaRPr lang="en-US"/>
          </a:p>
        </p:txBody>
      </p:sp>
      <p:sp>
        <p:nvSpPr>
          <p:cNvPr id="7" name="Header Placeholder 6"/>
          <p:cNvSpPr>
            <a:spLocks noGrp="1"/>
          </p:cNvSpPr>
          <p:nvPr>
            <p:ph type="hdr" sz="quarter"/>
          </p:nvPr>
        </p:nvSpPr>
        <p:spPr/>
        <p:txBody>
          <a:bodyPr/>
          <a:lstStyle/>
          <a:p>
            <a:pPr>
              <a:defRPr/>
            </a:pPr>
            <a:r>
              <a:rPr lang="en-US" smtClean="0"/>
              <a:t>Faculty - Override codes in Banner Web</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Enter the number of override codes you would like to create and click the Create Override Codes button.</a:t>
            </a: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ECAC6-5FB7-4094-91B1-D4206A349834}" type="slidenum">
              <a:rPr lang="en-US"/>
              <a:pPr fontAlgn="base">
                <a:spcBef>
                  <a:spcPct val="0"/>
                </a:spcBef>
                <a:spcAft>
                  <a:spcPct val="0"/>
                </a:spcAft>
                <a:defRPr/>
              </a:pPr>
              <a:t>3</a:t>
            </a:fld>
            <a:endParaRPr lang="en-US"/>
          </a:p>
        </p:txBody>
      </p:sp>
      <p:sp>
        <p:nvSpPr>
          <p:cNvPr id="5" name="Date Placeholder 4"/>
          <p:cNvSpPr>
            <a:spLocks noGrp="1"/>
          </p:cNvSpPr>
          <p:nvPr>
            <p:ph type="dt" sz="quarter" idx="1"/>
          </p:nvPr>
        </p:nvSpPr>
        <p:spPr/>
        <p:txBody>
          <a:bodyPr/>
          <a:lstStyle/>
          <a:p>
            <a:pPr>
              <a:defRPr/>
            </a:pPr>
            <a:r>
              <a:rPr lang="en-US" smtClean="0"/>
              <a:t>8/28/2013</a:t>
            </a:r>
            <a:endParaRPr lang="en-US"/>
          </a:p>
        </p:txBody>
      </p:sp>
      <p:sp>
        <p:nvSpPr>
          <p:cNvPr id="6" name="Footer Placeholder 5"/>
          <p:cNvSpPr>
            <a:spLocks noGrp="1"/>
          </p:cNvSpPr>
          <p:nvPr>
            <p:ph type="ftr" sz="quarter" idx="4"/>
          </p:nvPr>
        </p:nvSpPr>
        <p:spPr/>
        <p:txBody>
          <a:bodyPr/>
          <a:lstStyle/>
          <a:p>
            <a:pPr>
              <a:defRPr/>
            </a:pPr>
            <a:r>
              <a:rPr lang="en-US" smtClean="0"/>
              <a:t>Registrar’s Office</a:t>
            </a:r>
            <a:endParaRPr lang="en-US"/>
          </a:p>
        </p:txBody>
      </p:sp>
      <p:sp>
        <p:nvSpPr>
          <p:cNvPr id="7" name="Header Placeholder 6"/>
          <p:cNvSpPr>
            <a:spLocks noGrp="1"/>
          </p:cNvSpPr>
          <p:nvPr>
            <p:ph type="hdr" sz="quarter"/>
          </p:nvPr>
        </p:nvSpPr>
        <p:spPr/>
        <p:txBody>
          <a:bodyPr/>
          <a:lstStyle/>
          <a:p>
            <a:pPr>
              <a:defRPr/>
            </a:pPr>
            <a:r>
              <a:rPr lang="en-US" smtClean="0"/>
              <a:t>Faculty - Override codes in Banner Web</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override codes will display with an option to Email to student.  Click the Email envelope to open a Search window where you can enter the student’s Banner ID or use a name search function to find the student’s Email address.</a:t>
            </a: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7849E1-87E5-4945-9ABD-AAED34A1EA46}" type="slidenum">
              <a:rPr lang="en-US"/>
              <a:pPr fontAlgn="base">
                <a:spcBef>
                  <a:spcPct val="0"/>
                </a:spcBef>
                <a:spcAft>
                  <a:spcPct val="0"/>
                </a:spcAft>
                <a:defRPr/>
              </a:pPr>
              <a:t>4</a:t>
            </a:fld>
            <a:endParaRPr lang="en-US"/>
          </a:p>
        </p:txBody>
      </p:sp>
      <p:sp>
        <p:nvSpPr>
          <p:cNvPr id="5" name="Date Placeholder 4"/>
          <p:cNvSpPr>
            <a:spLocks noGrp="1"/>
          </p:cNvSpPr>
          <p:nvPr>
            <p:ph type="dt" sz="quarter" idx="1"/>
          </p:nvPr>
        </p:nvSpPr>
        <p:spPr/>
        <p:txBody>
          <a:bodyPr/>
          <a:lstStyle/>
          <a:p>
            <a:pPr>
              <a:defRPr/>
            </a:pPr>
            <a:r>
              <a:rPr lang="en-US" smtClean="0"/>
              <a:t>8/28/2013</a:t>
            </a:r>
            <a:endParaRPr lang="en-US"/>
          </a:p>
        </p:txBody>
      </p:sp>
      <p:sp>
        <p:nvSpPr>
          <p:cNvPr id="6" name="Footer Placeholder 5"/>
          <p:cNvSpPr>
            <a:spLocks noGrp="1"/>
          </p:cNvSpPr>
          <p:nvPr>
            <p:ph type="ftr" sz="quarter" idx="4"/>
          </p:nvPr>
        </p:nvSpPr>
        <p:spPr/>
        <p:txBody>
          <a:bodyPr/>
          <a:lstStyle/>
          <a:p>
            <a:pPr>
              <a:defRPr/>
            </a:pPr>
            <a:r>
              <a:rPr lang="en-US" smtClean="0"/>
              <a:t>Registrar’s Office</a:t>
            </a:r>
            <a:endParaRPr lang="en-US"/>
          </a:p>
        </p:txBody>
      </p:sp>
      <p:sp>
        <p:nvSpPr>
          <p:cNvPr id="7" name="Header Placeholder 6"/>
          <p:cNvSpPr>
            <a:spLocks noGrp="1"/>
          </p:cNvSpPr>
          <p:nvPr>
            <p:ph type="hdr" sz="quarter"/>
          </p:nvPr>
        </p:nvSpPr>
        <p:spPr/>
        <p:txBody>
          <a:bodyPr/>
          <a:lstStyle/>
          <a:p>
            <a:pPr>
              <a:defRPr/>
            </a:pPr>
            <a:r>
              <a:rPr lang="en-US" smtClean="0"/>
              <a:t>Faculty - Override codes in Banner Web</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Enter the student’s first and last name, then click the Search button to execute the search.</a:t>
            </a:r>
            <a:endParaRPr lang="en-US" altLang="en-US" smtClean="0">
              <a:solidFill>
                <a:srgbClr val="FF0000"/>
              </a:solidFill>
            </a:endParaRPr>
          </a:p>
        </p:txBody>
      </p:sp>
      <p:sp>
        <p:nvSpPr>
          <p:cNvPr id="4" name="Slide Number Placeholder 3"/>
          <p:cNvSpPr>
            <a:spLocks noGrp="1"/>
          </p:cNvSpPr>
          <p:nvPr>
            <p:ph type="sldNum" sz="quarter" idx="5"/>
          </p:nvPr>
        </p:nvSpPr>
        <p:spPr/>
        <p:txBody>
          <a:bodyPr/>
          <a:lstStyle/>
          <a:p>
            <a:pPr>
              <a:defRPr/>
            </a:pPr>
            <a:fld id="{004BB781-80CB-448E-8614-B52F73375B41}" type="slidenum">
              <a:rPr lang="en-US" smtClean="0"/>
              <a:pPr>
                <a:defRPr/>
              </a:pPr>
              <a:t>5</a:t>
            </a:fld>
            <a:endParaRPr lang="en-US"/>
          </a:p>
        </p:txBody>
      </p:sp>
      <p:sp>
        <p:nvSpPr>
          <p:cNvPr id="5" name="Date Placeholder 4"/>
          <p:cNvSpPr>
            <a:spLocks noGrp="1"/>
          </p:cNvSpPr>
          <p:nvPr>
            <p:ph type="dt" sz="quarter" idx="1"/>
          </p:nvPr>
        </p:nvSpPr>
        <p:spPr/>
        <p:txBody>
          <a:bodyPr/>
          <a:lstStyle/>
          <a:p>
            <a:pPr>
              <a:defRPr/>
            </a:pPr>
            <a:r>
              <a:rPr lang="en-US" smtClean="0"/>
              <a:t>8/28/2013</a:t>
            </a:r>
            <a:endParaRPr lang="en-US"/>
          </a:p>
        </p:txBody>
      </p:sp>
      <p:sp>
        <p:nvSpPr>
          <p:cNvPr id="6" name="Footer Placeholder 5"/>
          <p:cNvSpPr>
            <a:spLocks noGrp="1"/>
          </p:cNvSpPr>
          <p:nvPr>
            <p:ph type="ftr" sz="quarter" idx="4"/>
          </p:nvPr>
        </p:nvSpPr>
        <p:spPr/>
        <p:txBody>
          <a:bodyPr/>
          <a:lstStyle/>
          <a:p>
            <a:pPr>
              <a:defRPr/>
            </a:pPr>
            <a:r>
              <a:rPr lang="en-US" smtClean="0"/>
              <a:t>Registrar’s Office</a:t>
            </a:r>
            <a:endParaRPr lang="en-US"/>
          </a:p>
        </p:txBody>
      </p:sp>
      <p:sp>
        <p:nvSpPr>
          <p:cNvPr id="7" name="Header Placeholder 6"/>
          <p:cNvSpPr>
            <a:spLocks noGrp="1"/>
          </p:cNvSpPr>
          <p:nvPr>
            <p:ph type="hdr" sz="quarter"/>
          </p:nvPr>
        </p:nvSpPr>
        <p:spPr/>
        <p:txBody>
          <a:bodyPr/>
          <a:lstStyle/>
          <a:p>
            <a:pPr>
              <a:defRPr/>
            </a:pPr>
            <a:r>
              <a:rPr lang="en-US" smtClean="0"/>
              <a:t>Faculty - Override codes in Banner Web</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Select the radio button next in the student row that matches your search criteria.  Click the Send Email button to send the override code directly to the student.</a:t>
            </a:r>
          </a:p>
        </p:txBody>
      </p:sp>
      <p:sp>
        <p:nvSpPr>
          <p:cNvPr id="4" name="Header Placeholder 3"/>
          <p:cNvSpPr>
            <a:spLocks noGrp="1"/>
          </p:cNvSpPr>
          <p:nvPr>
            <p:ph type="hdr" sz="quarter"/>
          </p:nvPr>
        </p:nvSpPr>
        <p:spPr/>
        <p:txBody>
          <a:bodyPr/>
          <a:lstStyle/>
          <a:p>
            <a:pPr>
              <a:defRPr/>
            </a:pPr>
            <a:r>
              <a:rPr lang="en-US" smtClean="0"/>
              <a:t>Faculty - Override codes in Banner Web</a:t>
            </a:r>
            <a:endParaRPr lang="en-US"/>
          </a:p>
        </p:txBody>
      </p:sp>
      <p:sp>
        <p:nvSpPr>
          <p:cNvPr id="5" name="Date Placeholder 4"/>
          <p:cNvSpPr>
            <a:spLocks noGrp="1"/>
          </p:cNvSpPr>
          <p:nvPr>
            <p:ph type="dt" sz="quarter" idx="1"/>
          </p:nvPr>
        </p:nvSpPr>
        <p:spPr/>
        <p:txBody>
          <a:bodyPr/>
          <a:lstStyle/>
          <a:p>
            <a:pPr>
              <a:defRPr/>
            </a:pPr>
            <a:r>
              <a:rPr lang="en-US" smtClean="0"/>
              <a:t>8/28/2013</a:t>
            </a:r>
            <a:endParaRPr lang="en-US"/>
          </a:p>
        </p:txBody>
      </p:sp>
      <p:sp>
        <p:nvSpPr>
          <p:cNvPr id="6" name="Footer Placeholder 5"/>
          <p:cNvSpPr>
            <a:spLocks noGrp="1"/>
          </p:cNvSpPr>
          <p:nvPr>
            <p:ph type="ftr" sz="quarter" idx="4"/>
          </p:nvPr>
        </p:nvSpPr>
        <p:spPr/>
        <p:txBody>
          <a:bodyPr/>
          <a:lstStyle/>
          <a:p>
            <a:pPr>
              <a:defRPr/>
            </a:pPr>
            <a:r>
              <a:rPr lang="en-US" smtClean="0"/>
              <a:t>Registrar’s Office</a:t>
            </a:r>
            <a:endParaRPr lang="en-US"/>
          </a:p>
        </p:txBody>
      </p:sp>
      <p:sp>
        <p:nvSpPr>
          <p:cNvPr id="7" name="Slide Number Placeholder 6"/>
          <p:cNvSpPr>
            <a:spLocks noGrp="1"/>
          </p:cNvSpPr>
          <p:nvPr>
            <p:ph type="sldNum" sz="quarter" idx="5"/>
          </p:nvPr>
        </p:nvSpPr>
        <p:spPr/>
        <p:txBody>
          <a:bodyPr/>
          <a:lstStyle/>
          <a:p>
            <a:pPr>
              <a:defRPr/>
            </a:pPr>
            <a:fld id="{E4159CC1-1876-464E-8516-6D2585D566B8}"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You will receive a confirmation that the override code was sent successfully to the student.</a:t>
            </a:r>
          </a:p>
        </p:txBody>
      </p:sp>
      <p:sp>
        <p:nvSpPr>
          <p:cNvPr id="4" name="Header Placeholder 3"/>
          <p:cNvSpPr>
            <a:spLocks noGrp="1"/>
          </p:cNvSpPr>
          <p:nvPr>
            <p:ph type="hdr" sz="quarter"/>
          </p:nvPr>
        </p:nvSpPr>
        <p:spPr/>
        <p:txBody>
          <a:bodyPr/>
          <a:lstStyle/>
          <a:p>
            <a:pPr>
              <a:defRPr/>
            </a:pPr>
            <a:r>
              <a:rPr lang="en-US" smtClean="0"/>
              <a:t>Faculty - Override codes in Banner Web</a:t>
            </a:r>
            <a:endParaRPr lang="en-US"/>
          </a:p>
        </p:txBody>
      </p:sp>
      <p:sp>
        <p:nvSpPr>
          <p:cNvPr id="5" name="Date Placeholder 4"/>
          <p:cNvSpPr>
            <a:spLocks noGrp="1"/>
          </p:cNvSpPr>
          <p:nvPr>
            <p:ph type="dt" sz="quarter" idx="1"/>
          </p:nvPr>
        </p:nvSpPr>
        <p:spPr/>
        <p:txBody>
          <a:bodyPr/>
          <a:lstStyle/>
          <a:p>
            <a:pPr>
              <a:defRPr/>
            </a:pPr>
            <a:r>
              <a:rPr lang="en-US" smtClean="0"/>
              <a:t>8/28/2013</a:t>
            </a:r>
            <a:endParaRPr lang="en-US"/>
          </a:p>
        </p:txBody>
      </p:sp>
      <p:sp>
        <p:nvSpPr>
          <p:cNvPr id="6" name="Footer Placeholder 5"/>
          <p:cNvSpPr>
            <a:spLocks noGrp="1"/>
          </p:cNvSpPr>
          <p:nvPr>
            <p:ph type="ftr" sz="quarter" idx="4"/>
          </p:nvPr>
        </p:nvSpPr>
        <p:spPr/>
        <p:txBody>
          <a:bodyPr/>
          <a:lstStyle/>
          <a:p>
            <a:pPr>
              <a:defRPr/>
            </a:pPr>
            <a:r>
              <a:rPr lang="en-US" smtClean="0"/>
              <a:t>Registrar’s Office</a:t>
            </a:r>
            <a:endParaRPr lang="en-US"/>
          </a:p>
        </p:txBody>
      </p:sp>
      <p:sp>
        <p:nvSpPr>
          <p:cNvPr id="7" name="Slide Number Placeholder 6"/>
          <p:cNvSpPr>
            <a:spLocks noGrp="1"/>
          </p:cNvSpPr>
          <p:nvPr>
            <p:ph type="sldNum" sz="quarter" idx="5"/>
          </p:nvPr>
        </p:nvSpPr>
        <p:spPr/>
        <p:txBody>
          <a:bodyPr/>
          <a:lstStyle/>
          <a:p>
            <a:pPr>
              <a:defRPr/>
            </a:pPr>
            <a:fld id="{48879C74-C0CF-4B01-9AD2-94E326EBCD53}"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The email address of the student will display and the assigned indicator will be set once the override code is sent to the student.  You may also update the Assigned Indicator manually if you give the code to a student verbally or via a separate email.   This will prevent distributing the same code to two different students.  Simply click the Assigned Indicator check box and click the Update Assigned Status button.</a:t>
            </a:r>
          </a:p>
        </p:txBody>
      </p:sp>
      <p:sp>
        <p:nvSpPr>
          <p:cNvPr id="4" name="Header Placeholder 3"/>
          <p:cNvSpPr>
            <a:spLocks noGrp="1"/>
          </p:cNvSpPr>
          <p:nvPr>
            <p:ph type="hdr" sz="quarter"/>
          </p:nvPr>
        </p:nvSpPr>
        <p:spPr/>
        <p:txBody>
          <a:bodyPr/>
          <a:lstStyle/>
          <a:p>
            <a:pPr>
              <a:defRPr/>
            </a:pPr>
            <a:r>
              <a:rPr lang="en-US" smtClean="0"/>
              <a:t>Faculty - Override codes in Banner Web</a:t>
            </a:r>
            <a:endParaRPr lang="en-US"/>
          </a:p>
        </p:txBody>
      </p:sp>
      <p:sp>
        <p:nvSpPr>
          <p:cNvPr id="5" name="Date Placeholder 4"/>
          <p:cNvSpPr>
            <a:spLocks noGrp="1"/>
          </p:cNvSpPr>
          <p:nvPr>
            <p:ph type="dt" sz="quarter" idx="1"/>
          </p:nvPr>
        </p:nvSpPr>
        <p:spPr/>
        <p:txBody>
          <a:bodyPr/>
          <a:lstStyle/>
          <a:p>
            <a:pPr>
              <a:defRPr/>
            </a:pPr>
            <a:r>
              <a:rPr lang="en-US" smtClean="0"/>
              <a:t>8/28/2013</a:t>
            </a:r>
            <a:endParaRPr lang="en-US"/>
          </a:p>
        </p:txBody>
      </p:sp>
      <p:sp>
        <p:nvSpPr>
          <p:cNvPr id="6" name="Footer Placeholder 5"/>
          <p:cNvSpPr>
            <a:spLocks noGrp="1"/>
          </p:cNvSpPr>
          <p:nvPr>
            <p:ph type="ftr" sz="quarter" idx="4"/>
          </p:nvPr>
        </p:nvSpPr>
        <p:spPr/>
        <p:txBody>
          <a:bodyPr/>
          <a:lstStyle/>
          <a:p>
            <a:pPr>
              <a:defRPr/>
            </a:pPr>
            <a:r>
              <a:rPr lang="en-US" smtClean="0"/>
              <a:t>Registrar’s Office</a:t>
            </a:r>
            <a:endParaRPr lang="en-US"/>
          </a:p>
        </p:txBody>
      </p:sp>
      <p:sp>
        <p:nvSpPr>
          <p:cNvPr id="7" name="Slide Number Placeholder 6"/>
          <p:cNvSpPr>
            <a:spLocks noGrp="1"/>
          </p:cNvSpPr>
          <p:nvPr>
            <p:ph type="sldNum" sz="quarter" idx="5"/>
          </p:nvPr>
        </p:nvSpPr>
        <p:spPr/>
        <p:txBody>
          <a:bodyPr/>
          <a:lstStyle/>
          <a:p>
            <a:pPr>
              <a:defRPr/>
            </a:pPr>
            <a:fld id="{7E4720AF-9A60-4E9A-9344-CF88FF52C3CC}"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When a student uses a registration code, the student’s name will appear in the Used By column so you may track distribution and usage.</a:t>
            </a:r>
          </a:p>
        </p:txBody>
      </p:sp>
      <p:sp>
        <p:nvSpPr>
          <p:cNvPr id="4" name="Header Placeholder 3"/>
          <p:cNvSpPr>
            <a:spLocks noGrp="1"/>
          </p:cNvSpPr>
          <p:nvPr>
            <p:ph type="hdr" sz="quarter"/>
          </p:nvPr>
        </p:nvSpPr>
        <p:spPr/>
        <p:txBody>
          <a:bodyPr/>
          <a:lstStyle/>
          <a:p>
            <a:pPr>
              <a:defRPr/>
            </a:pPr>
            <a:r>
              <a:rPr lang="en-US" smtClean="0"/>
              <a:t>Faculty - Override codes in Banner Web</a:t>
            </a:r>
            <a:endParaRPr lang="en-US"/>
          </a:p>
        </p:txBody>
      </p:sp>
      <p:sp>
        <p:nvSpPr>
          <p:cNvPr id="5" name="Date Placeholder 4"/>
          <p:cNvSpPr>
            <a:spLocks noGrp="1"/>
          </p:cNvSpPr>
          <p:nvPr>
            <p:ph type="dt" sz="quarter" idx="1"/>
          </p:nvPr>
        </p:nvSpPr>
        <p:spPr/>
        <p:txBody>
          <a:bodyPr/>
          <a:lstStyle/>
          <a:p>
            <a:pPr>
              <a:defRPr/>
            </a:pPr>
            <a:r>
              <a:rPr lang="en-US" smtClean="0"/>
              <a:t>8/28/2013</a:t>
            </a:r>
            <a:endParaRPr lang="en-US"/>
          </a:p>
        </p:txBody>
      </p:sp>
      <p:sp>
        <p:nvSpPr>
          <p:cNvPr id="6" name="Footer Placeholder 5"/>
          <p:cNvSpPr>
            <a:spLocks noGrp="1"/>
          </p:cNvSpPr>
          <p:nvPr>
            <p:ph type="ftr" sz="quarter" idx="4"/>
          </p:nvPr>
        </p:nvSpPr>
        <p:spPr/>
        <p:txBody>
          <a:bodyPr/>
          <a:lstStyle/>
          <a:p>
            <a:pPr>
              <a:defRPr/>
            </a:pPr>
            <a:r>
              <a:rPr lang="en-US" smtClean="0"/>
              <a:t>Registrar’s Office</a:t>
            </a:r>
            <a:endParaRPr lang="en-US"/>
          </a:p>
        </p:txBody>
      </p:sp>
      <p:sp>
        <p:nvSpPr>
          <p:cNvPr id="7" name="Slide Number Placeholder 6"/>
          <p:cNvSpPr>
            <a:spLocks noGrp="1"/>
          </p:cNvSpPr>
          <p:nvPr>
            <p:ph type="sldNum" sz="quarter" idx="5"/>
          </p:nvPr>
        </p:nvSpPr>
        <p:spPr/>
        <p:txBody>
          <a:bodyPr/>
          <a:lstStyle/>
          <a:p>
            <a:pPr>
              <a:defRPr/>
            </a:pPr>
            <a:fld id="{30AF2F43-244D-42C0-B4A8-492B1D795AF2}"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8BB56F-0C9F-431B-AC81-7D2F6DF422B5}" type="datetime1">
              <a:rPr lang="en-US" smtClean="0"/>
              <a:t>8/28/2013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B9FCC9-5A19-4EA7-856B-C2A58638E9BC}" type="slidenum">
              <a:rPr lang="en-US"/>
              <a:pPr>
                <a:defRPr/>
              </a:pPr>
              <a:t>‹#›</a:t>
            </a:fld>
            <a:endParaRPr lang="en-US"/>
          </a:p>
        </p:txBody>
      </p:sp>
    </p:spTree>
    <p:extLst>
      <p:ext uri="{BB962C8B-B14F-4D97-AF65-F5344CB8AC3E}">
        <p14:creationId xmlns:p14="http://schemas.microsoft.com/office/powerpoint/2010/main" val="1349447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B18C70-6FBB-4244-B8A9-3986BA0BA610}" type="datetime1">
              <a:rPr lang="en-US" smtClean="0"/>
              <a:t>8/28/2013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BAAF51-6AD9-4B80-8FEE-C18D952D893E}" type="slidenum">
              <a:rPr lang="en-US"/>
              <a:pPr>
                <a:defRPr/>
              </a:pPr>
              <a:t>‹#›</a:t>
            </a:fld>
            <a:endParaRPr lang="en-US"/>
          </a:p>
        </p:txBody>
      </p:sp>
    </p:spTree>
    <p:extLst>
      <p:ext uri="{BB962C8B-B14F-4D97-AF65-F5344CB8AC3E}">
        <p14:creationId xmlns:p14="http://schemas.microsoft.com/office/powerpoint/2010/main" val="2806095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092FC1-FC38-4E22-9324-B4C85227027D}" type="datetime1">
              <a:rPr lang="en-US" smtClean="0"/>
              <a:t>8/28/2013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6887D5-6123-4459-A042-1D4220E86F2A}" type="slidenum">
              <a:rPr lang="en-US"/>
              <a:pPr>
                <a:defRPr/>
              </a:pPr>
              <a:t>‹#›</a:t>
            </a:fld>
            <a:endParaRPr lang="en-US"/>
          </a:p>
        </p:txBody>
      </p:sp>
    </p:spTree>
    <p:extLst>
      <p:ext uri="{BB962C8B-B14F-4D97-AF65-F5344CB8AC3E}">
        <p14:creationId xmlns:p14="http://schemas.microsoft.com/office/powerpoint/2010/main" val="1124116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57F399-97DA-452A-8E37-9FC483559098}" type="datetime1">
              <a:rPr lang="en-US" smtClean="0"/>
              <a:t>8/28/2013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676DD2-6A79-4B4C-B191-F95745BE55B4}" type="slidenum">
              <a:rPr lang="en-US"/>
              <a:pPr>
                <a:defRPr/>
              </a:pPr>
              <a:t>‹#›</a:t>
            </a:fld>
            <a:endParaRPr lang="en-US"/>
          </a:p>
        </p:txBody>
      </p:sp>
    </p:spTree>
    <p:extLst>
      <p:ext uri="{BB962C8B-B14F-4D97-AF65-F5344CB8AC3E}">
        <p14:creationId xmlns:p14="http://schemas.microsoft.com/office/powerpoint/2010/main" val="3791624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6E162E5-6E29-485C-B784-D8FDF0268130}" type="datetime1">
              <a:rPr lang="en-US" smtClean="0"/>
              <a:t>8/28/2013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D4D42A-1812-4BEA-B31A-307398AB9460}" type="slidenum">
              <a:rPr lang="en-US"/>
              <a:pPr>
                <a:defRPr/>
              </a:pPr>
              <a:t>‹#›</a:t>
            </a:fld>
            <a:endParaRPr lang="en-US"/>
          </a:p>
        </p:txBody>
      </p:sp>
    </p:spTree>
    <p:extLst>
      <p:ext uri="{BB962C8B-B14F-4D97-AF65-F5344CB8AC3E}">
        <p14:creationId xmlns:p14="http://schemas.microsoft.com/office/powerpoint/2010/main" val="3713083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B0C7ACA-C62F-40B0-8F7C-CDD5B4ECC128}" type="datetime1">
              <a:rPr lang="en-US" smtClean="0"/>
              <a:t>8/28/2013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F66E7E-EDBA-4F06-90B9-37EF86FB56A1}" type="slidenum">
              <a:rPr lang="en-US"/>
              <a:pPr>
                <a:defRPr/>
              </a:pPr>
              <a:t>‹#›</a:t>
            </a:fld>
            <a:endParaRPr lang="en-US"/>
          </a:p>
        </p:txBody>
      </p:sp>
    </p:spTree>
    <p:extLst>
      <p:ext uri="{BB962C8B-B14F-4D97-AF65-F5344CB8AC3E}">
        <p14:creationId xmlns:p14="http://schemas.microsoft.com/office/powerpoint/2010/main" val="1153466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5A89BBB-6AF7-4C7C-A0D4-9EFC3F2422C1}" type="datetime1">
              <a:rPr lang="en-US" smtClean="0"/>
              <a:t>8/28/2013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6A08E60-66D4-4A31-91BF-04961433C8EC}" type="slidenum">
              <a:rPr lang="en-US"/>
              <a:pPr>
                <a:defRPr/>
              </a:pPr>
              <a:t>‹#›</a:t>
            </a:fld>
            <a:endParaRPr lang="en-US"/>
          </a:p>
        </p:txBody>
      </p:sp>
    </p:spTree>
    <p:extLst>
      <p:ext uri="{BB962C8B-B14F-4D97-AF65-F5344CB8AC3E}">
        <p14:creationId xmlns:p14="http://schemas.microsoft.com/office/powerpoint/2010/main" val="808334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0FAE862-814A-4EFB-AA1B-D2C8C41E07F3}" type="datetime1">
              <a:rPr lang="en-US" smtClean="0"/>
              <a:t>8/28/2013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AD80E8F-7217-4EE4-A683-13FF9DE1D26B}" type="slidenum">
              <a:rPr lang="en-US"/>
              <a:pPr>
                <a:defRPr/>
              </a:pPr>
              <a:t>‹#›</a:t>
            </a:fld>
            <a:endParaRPr lang="en-US"/>
          </a:p>
        </p:txBody>
      </p:sp>
    </p:spTree>
    <p:extLst>
      <p:ext uri="{BB962C8B-B14F-4D97-AF65-F5344CB8AC3E}">
        <p14:creationId xmlns:p14="http://schemas.microsoft.com/office/powerpoint/2010/main" val="2310774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E18249-34D7-4899-AEF2-0519677CE526}" type="datetime1">
              <a:rPr lang="en-US" smtClean="0"/>
              <a:t>8/28/2013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7FB67E7-0385-47AC-86A3-62BAA687381F}" type="slidenum">
              <a:rPr lang="en-US"/>
              <a:pPr>
                <a:defRPr/>
              </a:pPr>
              <a:t>‹#›</a:t>
            </a:fld>
            <a:endParaRPr lang="en-US"/>
          </a:p>
        </p:txBody>
      </p:sp>
    </p:spTree>
    <p:extLst>
      <p:ext uri="{BB962C8B-B14F-4D97-AF65-F5344CB8AC3E}">
        <p14:creationId xmlns:p14="http://schemas.microsoft.com/office/powerpoint/2010/main" val="3788707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D1AE6D-8A3D-4EA3-945B-A247F23C2AC8}" type="datetime1">
              <a:rPr lang="en-US" smtClean="0"/>
              <a:t>8/28/2013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73BE6F-80AB-4C20-858B-AD8173190DE1}" type="slidenum">
              <a:rPr lang="en-US"/>
              <a:pPr>
                <a:defRPr/>
              </a:pPr>
              <a:t>‹#›</a:t>
            </a:fld>
            <a:endParaRPr lang="en-US"/>
          </a:p>
        </p:txBody>
      </p:sp>
    </p:spTree>
    <p:extLst>
      <p:ext uri="{BB962C8B-B14F-4D97-AF65-F5344CB8AC3E}">
        <p14:creationId xmlns:p14="http://schemas.microsoft.com/office/powerpoint/2010/main" val="722144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3070E2-98A7-416C-817C-299FCD950736}" type="datetime1">
              <a:rPr lang="en-US" smtClean="0"/>
              <a:t>8/28/2013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05A53F-1534-41B2-9B96-022730540217}" type="slidenum">
              <a:rPr lang="en-US"/>
              <a:pPr>
                <a:defRPr/>
              </a:pPr>
              <a:t>‹#›</a:t>
            </a:fld>
            <a:endParaRPr lang="en-US"/>
          </a:p>
        </p:txBody>
      </p:sp>
    </p:spTree>
    <p:extLst>
      <p:ext uri="{BB962C8B-B14F-4D97-AF65-F5344CB8AC3E}">
        <p14:creationId xmlns:p14="http://schemas.microsoft.com/office/powerpoint/2010/main" val="614903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DEBA98E-90CB-43E5-AE23-53D3F12D2699}" type="datetime1">
              <a:rPr lang="en-US" smtClean="0"/>
              <a:t>8/28/2013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EC2BCB4-0FA4-44A3-8190-F88D01F082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6DA570D-4BBC-442E-8DAF-F8D814D94597}" type="slidenum">
              <a:rPr lang="en-US" smtClean="0"/>
              <a:pPr>
                <a:defRPr/>
              </a:pPr>
              <a:t>1</a:t>
            </a:fld>
            <a:endParaRPr lang="en-US"/>
          </a:p>
        </p:txBody>
      </p:sp>
      <p:sp>
        <p:nvSpPr>
          <p:cNvPr id="5" name="Rectangle 4"/>
          <p:cNvSpPr/>
          <p:nvPr/>
        </p:nvSpPr>
        <p:spPr>
          <a:xfrm>
            <a:off x="1600200" y="2895600"/>
            <a:ext cx="1066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5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11113"/>
            <a:ext cx="9144000" cy="7315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a:xfrm>
            <a:off x="152400" y="3962400"/>
            <a:ext cx="32766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FA21E6C-46D4-4FF7-A5E7-DC372E2D2E78}" type="slidenum">
              <a:rPr lang="en-US" smtClean="0"/>
              <a:pPr>
                <a:defRPr/>
              </a:pPr>
              <a:t>10</a:t>
            </a:fld>
            <a:endParaRPr lang="en-US"/>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5867400" y="1143000"/>
            <a:ext cx="13716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Arrow Connector 5"/>
          <p:cNvCxnSpPr/>
          <p:nvPr/>
        </p:nvCxnSpPr>
        <p:spPr>
          <a:xfrm>
            <a:off x="4953000" y="457200"/>
            <a:ext cx="1066800" cy="7620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BB96E9F-6C68-42F6-8B3B-82544A5F14A2}" type="slidenum">
              <a:rPr lang="en-US" smtClean="0"/>
              <a:pPr>
                <a:defRPr/>
              </a:pPr>
              <a:t>11</a:t>
            </a:fld>
            <a:endParaRPr lang="en-US"/>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58400"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0" y="2667000"/>
            <a:ext cx="1676400" cy="464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ounded Rectangle 4"/>
          <p:cNvSpPr/>
          <p:nvPr/>
        </p:nvSpPr>
        <p:spPr>
          <a:xfrm>
            <a:off x="2133600" y="3200400"/>
            <a:ext cx="2209800"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917EB9E-EABA-402C-A95E-8D80198E58E1}" type="slidenum">
              <a:rPr lang="en-US" smtClean="0"/>
              <a:pPr>
                <a:defRPr/>
              </a:pPr>
              <a:t>12</a:t>
            </a:fld>
            <a:endParaRPr lang="en-US"/>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6477000" y="1143000"/>
            <a:ext cx="1676400"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Arrow Connector 5"/>
          <p:cNvCxnSpPr/>
          <p:nvPr/>
        </p:nvCxnSpPr>
        <p:spPr>
          <a:xfrm flipH="1">
            <a:off x="6781800" y="609600"/>
            <a:ext cx="228600" cy="6096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B95F091-CDC3-486C-A2EC-E66480BBF538}" type="slidenum">
              <a:rPr lang="en-US" smtClean="0"/>
              <a:pPr>
                <a:defRPr/>
              </a:pPr>
              <a:t>13</a:t>
            </a:fld>
            <a:endParaRPr lang="en-US"/>
          </a:p>
        </p:txBody>
      </p:sp>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83F1976-594D-4F08-ADEA-90363D6582D5}" type="slidenum">
              <a:rPr lang="en-US" smtClean="0"/>
              <a:pPr>
                <a:defRPr/>
              </a:pPr>
              <a:t>14</a:t>
            </a:fld>
            <a:endParaRPr lang="en-US"/>
          </a:p>
        </p:txBody>
      </p:sp>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7162800" y="1676400"/>
            <a:ext cx="1295400"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Arrow Connector 5"/>
          <p:cNvCxnSpPr/>
          <p:nvPr/>
        </p:nvCxnSpPr>
        <p:spPr>
          <a:xfrm flipH="1">
            <a:off x="7467600" y="685800"/>
            <a:ext cx="685800" cy="9144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5029200" y="2895600"/>
            <a:ext cx="25908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EF6566F-40F3-4A4F-B1A9-4475C070A647}" type="slidenum">
              <a:rPr lang="en-US" smtClean="0"/>
              <a:pPr>
                <a:defRPr/>
              </a:pPr>
              <a:t>15</a:t>
            </a:fld>
            <a:endParaRPr lang="en-US"/>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1334CB3-2389-434F-8792-3D4EB5C2EBE0}" type="slidenum">
              <a:rPr lang="en-US" smtClean="0"/>
              <a:pPr>
                <a:defRPr/>
              </a:pPr>
              <a:t>16</a:t>
            </a:fld>
            <a:endParaRPr lang="en-US"/>
          </a:p>
        </p:txBody>
      </p:sp>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6" y="32657"/>
            <a:ext cx="9753600" cy="7315200"/>
          </a:xfrm>
          <a:prstGeom prst="rect">
            <a:avLst/>
          </a:prstGeom>
          <a:solidFill>
            <a:schemeClr val="bg1"/>
          </a:solidFill>
          <a:ln w="9525">
            <a:solidFill>
              <a:srgbClr val="000000"/>
            </a:solidFill>
            <a:miter lim="800000"/>
            <a:headEnd/>
            <a:tailEnd/>
          </a:ln>
          <a:extLst/>
        </p:spPr>
      </p:pic>
      <p:sp>
        <p:nvSpPr>
          <p:cNvPr id="4" name="Down Arrow Callout 3"/>
          <p:cNvSpPr/>
          <p:nvPr/>
        </p:nvSpPr>
        <p:spPr>
          <a:xfrm>
            <a:off x="1524000" y="2209800"/>
            <a:ext cx="1066800" cy="609600"/>
          </a:xfrm>
          <a:prstGeom prst="downArrow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Down Arrow Callout 4"/>
          <p:cNvSpPr/>
          <p:nvPr/>
        </p:nvSpPr>
        <p:spPr>
          <a:xfrm>
            <a:off x="4343400" y="2171700"/>
            <a:ext cx="838200" cy="1028700"/>
          </a:xfrm>
          <a:prstGeom prst="downArrow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5214257" y="3554148"/>
            <a:ext cx="2377574" cy="381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5334000" y="3929705"/>
            <a:ext cx="2257831" cy="261610"/>
          </a:xfrm>
          <a:prstGeom prst="rect">
            <a:avLst/>
          </a:prstGeom>
          <a:noFill/>
        </p:spPr>
        <p:txBody>
          <a:bodyPr wrap="square" rtlCol="0">
            <a:spAutoFit/>
          </a:bodyPr>
          <a:lstStyle/>
          <a:p>
            <a:r>
              <a:rPr lang="en-US" sz="1100" b="1" dirty="0" smtClean="0"/>
              <a:t>Josiah_Carberry@Brown.edu</a:t>
            </a:r>
            <a:endParaRPr lang="en-US" sz="1100" b="1" dirty="0"/>
          </a:p>
        </p:txBody>
      </p:sp>
      <p:sp>
        <p:nvSpPr>
          <p:cNvPr id="15" name="Down Arrow 14"/>
          <p:cNvSpPr/>
          <p:nvPr/>
        </p:nvSpPr>
        <p:spPr>
          <a:xfrm>
            <a:off x="2895600" y="1447800"/>
            <a:ext cx="304800" cy="723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590800" y="4419600"/>
            <a:ext cx="838200" cy="990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CD8156F-1F08-44D8-9D82-9A596E20BFD9}" type="slidenum">
              <a:rPr lang="en-US" smtClean="0"/>
              <a:pPr>
                <a:defRPr/>
              </a:pPr>
              <a:t>2</a:t>
            </a:fld>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6" y="32657"/>
            <a:ext cx="91440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838200" y="3385457"/>
            <a:ext cx="19812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Left Arrow 6"/>
          <p:cNvSpPr/>
          <p:nvPr/>
        </p:nvSpPr>
        <p:spPr>
          <a:xfrm>
            <a:off x="6553200" y="3810000"/>
            <a:ext cx="1219200" cy="152400"/>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C7B877A-F730-448B-BB67-A9404FF0CB25}" type="slidenum">
              <a:rPr lang="en-US" smtClean="0"/>
              <a:pPr>
                <a:defRPr/>
              </a:pPr>
              <a:t>3</a:t>
            </a:fld>
            <a:endParaRPr lang="en-US"/>
          </a:p>
        </p:txBody>
      </p:sp>
      <p:pic>
        <p:nvPicPr>
          <p:cNvPr id="40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84080" cy="733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4114800" y="4343400"/>
            <a:ext cx="3276600"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D829885-FBC8-49F2-82B7-A24AF0770ECE}" type="slidenum">
              <a:rPr lang="en-US" smtClean="0"/>
              <a:pPr>
                <a:defRPr/>
              </a:pPr>
              <a:t>4</a:t>
            </a:fld>
            <a:endParaRPr lang="en-US"/>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6477000" y="1371600"/>
            <a:ext cx="9906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CA432837-7A38-4F2A-94AA-13F41C7CA2F5}" type="slidenum">
              <a:rPr lang="en-US" smtClean="0"/>
              <a:pPr>
                <a:defRPr/>
              </a:pPr>
              <a:t>5</a:t>
            </a:fld>
            <a:endParaRPr lang="en-US"/>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2"/>
          <p:cNvSpPr/>
          <p:nvPr/>
        </p:nvSpPr>
        <p:spPr>
          <a:xfrm>
            <a:off x="0" y="2667000"/>
            <a:ext cx="3429000" cy="1600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Curved Up Arrow 17"/>
          <p:cNvSpPr/>
          <p:nvPr/>
        </p:nvSpPr>
        <p:spPr>
          <a:xfrm>
            <a:off x="228600" y="4038600"/>
            <a:ext cx="685800" cy="609600"/>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B458A93-4DCC-41C5-A19A-68BC413DCD25}" type="slidenum">
              <a:rPr lang="en-US" smtClean="0"/>
              <a:pPr>
                <a:defRPr/>
              </a:pPr>
              <a:t>6</a:t>
            </a:fld>
            <a:endParaRPr lang="en-US"/>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9"/>
          <p:cNvSpPr/>
          <p:nvPr/>
        </p:nvSpPr>
        <p:spPr>
          <a:xfrm>
            <a:off x="0" y="5715000"/>
            <a:ext cx="8382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ounded Rectangle 20"/>
          <p:cNvSpPr/>
          <p:nvPr/>
        </p:nvSpPr>
        <p:spPr>
          <a:xfrm>
            <a:off x="7696200" y="6477000"/>
            <a:ext cx="1447800" cy="60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Callout 21"/>
          <p:cNvSpPr/>
          <p:nvPr/>
        </p:nvSpPr>
        <p:spPr>
          <a:xfrm>
            <a:off x="228600" y="5181600"/>
            <a:ext cx="381000" cy="3810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a:t>
            </a:r>
          </a:p>
        </p:txBody>
      </p:sp>
      <p:sp>
        <p:nvSpPr>
          <p:cNvPr id="24" name="Oval Callout 23"/>
          <p:cNvSpPr/>
          <p:nvPr/>
        </p:nvSpPr>
        <p:spPr>
          <a:xfrm>
            <a:off x="7467600" y="6019800"/>
            <a:ext cx="533400" cy="3810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A1AE8DE-E835-41A1-9E22-3EE3049BD370}" type="slidenum">
              <a:rPr lang="en-US" smtClean="0"/>
              <a:pPr>
                <a:defRPr/>
              </a:pPr>
              <a:t>7</a:t>
            </a:fld>
            <a:endParaRPr lang="en-US"/>
          </a:p>
        </p:txBody>
      </p:sp>
      <p:pic>
        <p:nvPicPr>
          <p:cNvPr id="81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2590800" y="3276600"/>
            <a:ext cx="4572000" cy="1371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BC5CB58-F356-42EA-A5E6-B33DA1480215}" type="slidenum">
              <a:rPr lang="en-US" smtClean="0"/>
              <a:pPr>
                <a:defRPr/>
              </a:pPr>
              <a:t>8</a:t>
            </a:fld>
            <a:endParaRPr lang="en-US"/>
          </a:p>
        </p:txBody>
      </p:sp>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3962400" y="2133600"/>
            <a:ext cx="3810000" cy="990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6E2CFB8-8E72-4D55-9B3B-6BEBA387A6DD}" type="slidenum">
              <a:rPr lang="en-US" smtClean="0"/>
              <a:pPr>
                <a:defRPr/>
              </a:pPr>
              <a:t>9</a:t>
            </a:fld>
            <a:endParaRPr lang="en-US"/>
          </a:p>
        </p:txBody>
      </p:sp>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1524000" y="1600200"/>
            <a:ext cx="1066800" cy="60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2634</TotalTime>
  <Words>702</Words>
  <Application>Microsoft Office PowerPoint</Application>
  <PresentationFormat>On-screen Show (4:3)</PresentationFormat>
  <Paragraphs>99</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Brown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tempadmin</dc:creator>
  <cp:lastModifiedBy>Gubata, Sherry</cp:lastModifiedBy>
  <cp:revision>205</cp:revision>
  <dcterms:created xsi:type="dcterms:W3CDTF">2010-11-15T18:33:38Z</dcterms:created>
  <dcterms:modified xsi:type="dcterms:W3CDTF">2013-08-28T16:16:18Z</dcterms:modified>
</cp:coreProperties>
</file>